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BED391-84D3-4681-A858-B3FB5CF07151}" v="13" dt="2020-03-31T10:16:01.1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Jenkins" userId="8d50765a-11a6-4c4b-9bcb-2d5bac23c296" providerId="ADAL" clId="{A6BED391-84D3-4681-A858-B3FB5CF07151}"/>
    <pc:docChg chg="custSel modSld">
      <pc:chgData name="Chloe Jenkins" userId="8d50765a-11a6-4c4b-9bcb-2d5bac23c296" providerId="ADAL" clId="{A6BED391-84D3-4681-A858-B3FB5CF07151}" dt="2020-03-31T10:16:01.162" v="13" actId="1076"/>
      <pc:docMkLst>
        <pc:docMk/>
      </pc:docMkLst>
      <pc:sldChg chg="addSp delSp modSp mod">
        <pc:chgData name="Chloe Jenkins" userId="8d50765a-11a6-4c4b-9bcb-2d5bac23c296" providerId="ADAL" clId="{A6BED391-84D3-4681-A858-B3FB5CF07151}" dt="2020-03-31T10:16:01.162" v="13" actId="1076"/>
        <pc:sldMkLst>
          <pc:docMk/>
          <pc:sldMk cId="4204971099" sldId="259"/>
        </pc:sldMkLst>
        <pc:spChg chg="add del">
          <ac:chgData name="Chloe Jenkins" userId="8d50765a-11a6-4c4b-9bcb-2d5bac23c296" providerId="ADAL" clId="{A6BED391-84D3-4681-A858-B3FB5CF07151}" dt="2020-03-31T10:15:15.599" v="1" actId="478"/>
          <ac:spMkLst>
            <pc:docMk/>
            <pc:sldMk cId="4204971099" sldId="259"/>
            <ac:spMk id="4" creationId="{97DFA15C-1F48-430B-9F4E-AF4296F40529}"/>
          </ac:spMkLst>
        </pc:spChg>
        <pc:picChg chg="add mod">
          <ac:chgData name="Chloe Jenkins" userId="8d50765a-11a6-4c4b-9bcb-2d5bac23c296" providerId="ADAL" clId="{A6BED391-84D3-4681-A858-B3FB5CF07151}" dt="2020-03-31T10:16:01.162" v="13" actId="1076"/>
          <ac:picMkLst>
            <pc:docMk/>
            <pc:sldMk cId="4204971099" sldId="259"/>
            <ac:picMk id="1026" creationId="{5E19995D-40B0-4062-B377-5149031BA535}"/>
          </ac:picMkLst>
        </pc:picChg>
        <pc:picChg chg="add mod">
          <ac:chgData name="Chloe Jenkins" userId="8d50765a-11a6-4c4b-9bcb-2d5bac23c296" providerId="ADAL" clId="{A6BED391-84D3-4681-A858-B3FB5CF07151}" dt="2020-03-31T10:16:00.115" v="12" actId="14100"/>
          <ac:picMkLst>
            <pc:docMk/>
            <pc:sldMk cId="4204971099" sldId="259"/>
            <ac:picMk id="1028" creationId="{DF3B21AB-2900-4D45-B9D3-6544996A592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5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62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49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61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48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07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7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10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2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7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5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0" r:id="rId6"/>
    <p:sldLayoutId id="2147483726" r:id="rId7"/>
    <p:sldLayoutId id="2147483727" r:id="rId8"/>
    <p:sldLayoutId id="2147483728" r:id="rId9"/>
    <p:sldLayoutId id="2147483729" r:id="rId10"/>
    <p:sldLayoutId id="214748373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teach/school-radio/nursery-rhymes-down-in-the-jungle/zfqgscw" TargetMode="External"/><Relationship Id="rId2" Type="http://schemas.openxmlformats.org/officeDocument/2006/relationships/hyperlink" Target="https://www.bbc.co.uk/teach/school-radio/nursery-rhymes-counting-medley/zj94y9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bc.co.uk/teach/school-radio/nursery-rhymes-the-animals-went-in-two-by-two/zr88bd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programmes/p02b14l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bbc.co.uk/programmes/p02b14l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2C124E-78A1-44BB-A136-B4D946E6FE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r="-1" b="15708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18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657225 w 10515600"/>
              <a:gd name="connsiteY1" fmla="*/ 0 h 5416094"/>
              <a:gd name="connsiteX2" fmla="*/ 1419606 w 10515600"/>
              <a:gd name="connsiteY2" fmla="*/ 0 h 5416094"/>
              <a:gd name="connsiteX3" fmla="*/ 2181987 w 10515600"/>
              <a:gd name="connsiteY3" fmla="*/ 0 h 5416094"/>
              <a:gd name="connsiteX4" fmla="*/ 3049524 w 10515600"/>
              <a:gd name="connsiteY4" fmla="*/ 0 h 5416094"/>
              <a:gd name="connsiteX5" fmla="*/ 3706749 w 10515600"/>
              <a:gd name="connsiteY5" fmla="*/ 0 h 5416094"/>
              <a:gd name="connsiteX6" fmla="*/ 4469130 w 10515600"/>
              <a:gd name="connsiteY6" fmla="*/ 0 h 5416094"/>
              <a:gd name="connsiteX7" fmla="*/ 5126355 w 10515600"/>
              <a:gd name="connsiteY7" fmla="*/ 0 h 5416094"/>
              <a:gd name="connsiteX8" fmla="*/ 5783580 w 10515600"/>
              <a:gd name="connsiteY8" fmla="*/ 0 h 5416094"/>
              <a:gd name="connsiteX9" fmla="*/ 6440805 w 10515600"/>
              <a:gd name="connsiteY9" fmla="*/ 0 h 5416094"/>
              <a:gd name="connsiteX10" fmla="*/ 6782562 w 10515600"/>
              <a:gd name="connsiteY10" fmla="*/ 0 h 5416094"/>
              <a:gd name="connsiteX11" fmla="*/ 7544943 w 10515600"/>
              <a:gd name="connsiteY11" fmla="*/ 0 h 5416094"/>
              <a:gd name="connsiteX12" fmla="*/ 7886700 w 10515600"/>
              <a:gd name="connsiteY12" fmla="*/ 0 h 5416094"/>
              <a:gd name="connsiteX13" fmla="*/ 8543925 w 10515600"/>
              <a:gd name="connsiteY13" fmla="*/ 0 h 5416094"/>
              <a:gd name="connsiteX14" fmla="*/ 9411462 w 10515600"/>
              <a:gd name="connsiteY14" fmla="*/ 0 h 5416094"/>
              <a:gd name="connsiteX15" fmla="*/ 10515600 w 10515600"/>
              <a:gd name="connsiteY15" fmla="*/ 0 h 5416094"/>
              <a:gd name="connsiteX16" fmla="*/ 10515600 w 10515600"/>
              <a:gd name="connsiteY16" fmla="*/ 731173 h 5416094"/>
              <a:gd name="connsiteX17" fmla="*/ 10515600 w 10515600"/>
              <a:gd name="connsiteY17" fmla="*/ 1299863 h 5416094"/>
              <a:gd name="connsiteX18" fmla="*/ 10515600 w 10515600"/>
              <a:gd name="connsiteY18" fmla="*/ 1868552 h 5416094"/>
              <a:gd name="connsiteX19" fmla="*/ 10515600 w 10515600"/>
              <a:gd name="connsiteY19" fmla="*/ 2545564 h 5416094"/>
              <a:gd name="connsiteX20" fmla="*/ 10515600 w 10515600"/>
              <a:gd name="connsiteY20" fmla="*/ 3222576 h 5416094"/>
              <a:gd name="connsiteX21" fmla="*/ 10515600 w 10515600"/>
              <a:gd name="connsiteY21" fmla="*/ 3845427 h 5416094"/>
              <a:gd name="connsiteX22" fmla="*/ 10515600 w 10515600"/>
              <a:gd name="connsiteY22" fmla="*/ 4630760 h 5416094"/>
              <a:gd name="connsiteX23" fmla="*/ 10515600 w 10515600"/>
              <a:gd name="connsiteY23" fmla="*/ 5416094 h 5416094"/>
              <a:gd name="connsiteX24" fmla="*/ 9648063 w 10515600"/>
              <a:gd name="connsiteY24" fmla="*/ 5416094 h 5416094"/>
              <a:gd name="connsiteX25" fmla="*/ 8885682 w 10515600"/>
              <a:gd name="connsiteY25" fmla="*/ 5416094 h 5416094"/>
              <a:gd name="connsiteX26" fmla="*/ 8543925 w 10515600"/>
              <a:gd name="connsiteY26" fmla="*/ 5416094 h 5416094"/>
              <a:gd name="connsiteX27" fmla="*/ 7676388 w 10515600"/>
              <a:gd name="connsiteY27" fmla="*/ 5416094 h 5416094"/>
              <a:gd name="connsiteX28" fmla="*/ 7124319 w 10515600"/>
              <a:gd name="connsiteY28" fmla="*/ 5416094 h 5416094"/>
              <a:gd name="connsiteX29" fmla="*/ 6361938 w 10515600"/>
              <a:gd name="connsiteY29" fmla="*/ 5416094 h 5416094"/>
              <a:gd name="connsiteX30" fmla="*/ 6020181 w 10515600"/>
              <a:gd name="connsiteY30" fmla="*/ 5416094 h 5416094"/>
              <a:gd name="connsiteX31" fmla="*/ 5152644 w 10515600"/>
              <a:gd name="connsiteY31" fmla="*/ 5416094 h 5416094"/>
              <a:gd name="connsiteX32" fmla="*/ 4600575 w 10515600"/>
              <a:gd name="connsiteY32" fmla="*/ 5416094 h 5416094"/>
              <a:gd name="connsiteX33" fmla="*/ 3943350 w 10515600"/>
              <a:gd name="connsiteY33" fmla="*/ 5416094 h 5416094"/>
              <a:gd name="connsiteX34" fmla="*/ 3496437 w 10515600"/>
              <a:gd name="connsiteY34" fmla="*/ 5416094 h 5416094"/>
              <a:gd name="connsiteX35" fmla="*/ 2734056 w 10515600"/>
              <a:gd name="connsiteY35" fmla="*/ 5416094 h 5416094"/>
              <a:gd name="connsiteX36" fmla="*/ 1866519 w 10515600"/>
              <a:gd name="connsiteY36" fmla="*/ 5416094 h 5416094"/>
              <a:gd name="connsiteX37" fmla="*/ 1314450 w 10515600"/>
              <a:gd name="connsiteY37" fmla="*/ 5416094 h 5416094"/>
              <a:gd name="connsiteX38" fmla="*/ 0 w 10515600"/>
              <a:gd name="connsiteY38" fmla="*/ 5416094 h 5416094"/>
              <a:gd name="connsiteX39" fmla="*/ 0 w 10515600"/>
              <a:gd name="connsiteY39" fmla="*/ 4739082 h 5416094"/>
              <a:gd name="connsiteX40" fmla="*/ 0 w 10515600"/>
              <a:gd name="connsiteY40" fmla="*/ 4062071 h 5416094"/>
              <a:gd name="connsiteX41" fmla="*/ 0 w 10515600"/>
              <a:gd name="connsiteY41" fmla="*/ 3330898 h 5416094"/>
              <a:gd name="connsiteX42" fmla="*/ 0 w 10515600"/>
              <a:gd name="connsiteY42" fmla="*/ 2653886 h 5416094"/>
              <a:gd name="connsiteX43" fmla="*/ 0 w 10515600"/>
              <a:gd name="connsiteY43" fmla="*/ 1922713 h 5416094"/>
              <a:gd name="connsiteX44" fmla="*/ 0 w 10515600"/>
              <a:gd name="connsiteY44" fmla="*/ 1191541 h 5416094"/>
              <a:gd name="connsiteX45" fmla="*/ 0 w 10515600"/>
              <a:gd name="connsiteY45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0515600" h="5416094" fill="none" extrusionOk="0">
                <a:moveTo>
                  <a:pt x="0" y="0"/>
                </a:moveTo>
                <a:cubicBezTo>
                  <a:pt x="177150" y="-2233"/>
                  <a:pt x="437740" y="9549"/>
                  <a:pt x="657225" y="0"/>
                </a:cubicBezTo>
                <a:cubicBezTo>
                  <a:pt x="876711" y="-9549"/>
                  <a:pt x="1120002" y="4103"/>
                  <a:pt x="1419606" y="0"/>
                </a:cubicBezTo>
                <a:cubicBezTo>
                  <a:pt x="1719210" y="-4103"/>
                  <a:pt x="1938104" y="16641"/>
                  <a:pt x="2181987" y="0"/>
                </a:cubicBezTo>
                <a:cubicBezTo>
                  <a:pt x="2425870" y="-16641"/>
                  <a:pt x="2669395" y="-9276"/>
                  <a:pt x="3049524" y="0"/>
                </a:cubicBezTo>
                <a:cubicBezTo>
                  <a:pt x="3429653" y="9276"/>
                  <a:pt x="3553691" y="29352"/>
                  <a:pt x="3706749" y="0"/>
                </a:cubicBezTo>
                <a:cubicBezTo>
                  <a:pt x="3859808" y="-29352"/>
                  <a:pt x="4111295" y="-6375"/>
                  <a:pt x="4469130" y="0"/>
                </a:cubicBezTo>
                <a:cubicBezTo>
                  <a:pt x="4826965" y="6375"/>
                  <a:pt x="4916661" y="-30390"/>
                  <a:pt x="5126355" y="0"/>
                </a:cubicBezTo>
                <a:cubicBezTo>
                  <a:pt x="5336049" y="30390"/>
                  <a:pt x="5578402" y="-7004"/>
                  <a:pt x="5783580" y="0"/>
                </a:cubicBezTo>
                <a:cubicBezTo>
                  <a:pt x="5988759" y="7004"/>
                  <a:pt x="6270371" y="29583"/>
                  <a:pt x="6440805" y="0"/>
                </a:cubicBezTo>
                <a:cubicBezTo>
                  <a:pt x="6611240" y="-29583"/>
                  <a:pt x="6667725" y="8173"/>
                  <a:pt x="6782562" y="0"/>
                </a:cubicBezTo>
                <a:cubicBezTo>
                  <a:pt x="6897399" y="-8173"/>
                  <a:pt x="7375754" y="-24084"/>
                  <a:pt x="7544943" y="0"/>
                </a:cubicBezTo>
                <a:cubicBezTo>
                  <a:pt x="7714132" y="24084"/>
                  <a:pt x="7790780" y="5607"/>
                  <a:pt x="7886700" y="0"/>
                </a:cubicBezTo>
                <a:cubicBezTo>
                  <a:pt x="7982620" y="-5607"/>
                  <a:pt x="8404356" y="28301"/>
                  <a:pt x="8543925" y="0"/>
                </a:cubicBezTo>
                <a:cubicBezTo>
                  <a:pt x="8683495" y="-28301"/>
                  <a:pt x="9088340" y="-5992"/>
                  <a:pt x="9411462" y="0"/>
                </a:cubicBezTo>
                <a:cubicBezTo>
                  <a:pt x="9734584" y="5992"/>
                  <a:pt x="10083951" y="22703"/>
                  <a:pt x="10515600" y="0"/>
                </a:cubicBezTo>
                <a:cubicBezTo>
                  <a:pt x="10497934" y="171001"/>
                  <a:pt x="10537777" y="498242"/>
                  <a:pt x="10515600" y="731173"/>
                </a:cubicBezTo>
                <a:cubicBezTo>
                  <a:pt x="10493423" y="964104"/>
                  <a:pt x="10516932" y="1174374"/>
                  <a:pt x="10515600" y="1299863"/>
                </a:cubicBezTo>
                <a:cubicBezTo>
                  <a:pt x="10514269" y="1425352"/>
                  <a:pt x="10522086" y="1677469"/>
                  <a:pt x="10515600" y="1868552"/>
                </a:cubicBezTo>
                <a:cubicBezTo>
                  <a:pt x="10509114" y="2059635"/>
                  <a:pt x="10499452" y="2266556"/>
                  <a:pt x="10515600" y="2545564"/>
                </a:cubicBezTo>
                <a:cubicBezTo>
                  <a:pt x="10531748" y="2824572"/>
                  <a:pt x="10506359" y="3046060"/>
                  <a:pt x="10515600" y="3222576"/>
                </a:cubicBezTo>
                <a:cubicBezTo>
                  <a:pt x="10524841" y="3399092"/>
                  <a:pt x="10507180" y="3536552"/>
                  <a:pt x="10515600" y="3845427"/>
                </a:cubicBezTo>
                <a:cubicBezTo>
                  <a:pt x="10524020" y="4154302"/>
                  <a:pt x="10505750" y="4362578"/>
                  <a:pt x="10515600" y="4630760"/>
                </a:cubicBezTo>
                <a:cubicBezTo>
                  <a:pt x="10525450" y="4898942"/>
                  <a:pt x="10492122" y="5233505"/>
                  <a:pt x="10515600" y="5416094"/>
                </a:cubicBezTo>
                <a:cubicBezTo>
                  <a:pt x="10321022" y="5373763"/>
                  <a:pt x="9841056" y="5373781"/>
                  <a:pt x="9648063" y="5416094"/>
                </a:cubicBezTo>
                <a:cubicBezTo>
                  <a:pt x="9455070" y="5458407"/>
                  <a:pt x="9225135" y="5428993"/>
                  <a:pt x="8885682" y="5416094"/>
                </a:cubicBezTo>
                <a:cubicBezTo>
                  <a:pt x="8546229" y="5403195"/>
                  <a:pt x="8660252" y="5403063"/>
                  <a:pt x="8543925" y="5416094"/>
                </a:cubicBezTo>
                <a:cubicBezTo>
                  <a:pt x="8427598" y="5429125"/>
                  <a:pt x="8066747" y="5419630"/>
                  <a:pt x="7676388" y="5416094"/>
                </a:cubicBezTo>
                <a:cubicBezTo>
                  <a:pt x="7286029" y="5412558"/>
                  <a:pt x="7286084" y="5427534"/>
                  <a:pt x="7124319" y="5416094"/>
                </a:cubicBezTo>
                <a:cubicBezTo>
                  <a:pt x="6962554" y="5404654"/>
                  <a:pt x="6638960" y="5390930"/>
                  <a:pt x="6361938" y="5416094"/>
                </a:cubicBezTo>
                <a:cubicBezTo>
                  <a:pt x="6084916" y="5441258"/>
                  <a:pt x="6131919" y="5418087"/>
                  <a:pt x="6020181" y="5416094"/>
                </a:cubicBezTo>
                <a:cubicBezTo>
                  <a:pt x="5908443" y="5414101"/>
                  <a:pt x="5558871" y="5407232"/>
                  <a:pt x="5152644" y="5416094"/>
                </a:cubicBezTo>
                <a:cubicBezTo>
                  <a:pt x="4746417" y="5424956"/>
                  <a:pt x="4798774" y="5402919"/>
                  <a:pt x="4600575" y="5416094"/>
                </a:cubicBezTo>
                <a:cubicBezTo>
                  <a:pt x="4402376" y="5429269"/>
                  <a:pt x="4180360" y="5402655"/>
                  <a:pt x="3943350" y="5416094"/>
                </a:cubicBezTo>
                <a:cubicBezTo>
                  <a:pt x="3706340" y="5429533"/>
                  <a:pt x="3658445" y="5419171"/>
                  <a:pt x="3496437" y="5416094"/>
                </a:cubicBezTo>
                <a:cubicBezTo>
                  <a:pt x="3334429" y="5413017"/>
                  <a:pt x="3010124" y="5399344"/>
                  <a:pt x="2734056" y="5416094"/>
                </a:cubicBezTo>
                <a:cubicBezTo>
                  <a:pt x="2457988" y="5432844"/>
                  <a:pt x="2236739" y="5427521"/>
                  <a:pt x="1866519" y="5416094"/>
                </a:cubicBezTo>
                <a:cubicBezTo>
                  <a:pt x="1496299" y="5404667"/>
                  <a:pt x="1510850" y="5404957"/>
                  <a:pt x="1314450" y="5416094"/>
                </a:cubicBezTo>
                <a:cubicBezTo>
                  <a:pt x="1118050" y="5427231"/>
                  <a:pt x="570195" y="5429560"/>
                  <a:pt x="0" y="5416094"/>
                </a:cubicBezTo>
                <a:cubicBezTo>
                  <a:pt x="-26608" y="5186086"/>
                  <a:pt x="-30817" y="5026509"/>
                  <a:pt x="0" y="4739082"/>
                </a:cubicBezTo>
                <a:cubicBezTo>
                  <a:pt x="30817" y="4451655"/>
                  <a:pt x="30406" y="4379302"/>
                  <a:pt x="0" y="4062071"/>
                </a:cubicBezTo>
                <a:cubicBezTo>
                  <a:pt x="-30406" y="3744840"/>
                  <a:pt x="16937" y="3655631"/>
                  <a:pt x="0" y="3330898"/>
                </a:cubicBezTo>
                <a:cubicBezTo>
                  <a:pt x="-16937" y="3006165"/>
                  <a:pt x="-2848" y="2928355"/>
                  <a:pt x="0" y="2653886"/>
                </a:cubicBezTo>
                <a:cubicBezTo>
                  <a:pt x="2848" y="2379417"/>
                  <a:pt x="-4508" y="2270960"/>
                  <a:pt x="0" y="1922713"/>
                </a:cubicBezTo>
                <a:cubicBezTo>
                  <a:pt x="4508" y="1574466"/>
                  <a:pt x="-7038" y="1405929"/>
                  <a:pt x="0" y="1191541"/>
                </a:cubicBezTo>
                <a:cubicBezTo>
                  <a:pt x="7038" y="977153"/>
                  <a:pt x="-53038" y="292447"/>
                  <a:pt x="0" y="0"/>
                </a:cubicBezTo>
                <a:close/>
              </a:path>
              <a:path w="10515600" h="5416094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gradFill>
            <a:gsLst>
              <a:gs pos="50000">
                <a:schemeClr val="tx1">
                  <a:alpha val="30000"/>
                </a:schemeClr>
              </a:gs>
              <a:gs pos="80000">
                <a:schemeClr val="tx1">
                  <a:alpha val="15000"/>
                </a:schemeClr>
              </a:gs>
              <a:gs pos="0">
                <a:schemeClr val="tx1">
                  <a:alpha val="0"/>
                </a:schemeClr>
              </a:gs>
              <a:gs pos="2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</a:gradFill>
          <a:ln w="5715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02A988-E15B-4016-B089-A7FAE8499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GB">
                <a:solidFill>
                  <a:schemeClr val="bg1"/>
                </a:solidFill>
              </a:rPr>
              <a:t>Music on Mars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2D546-70E5-4040-95C3-DB4ACF29D8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/>
          </a:bodyPr>
          <a:lstStyle/>
          <a:p>
            <a:pPr algn="ctr"/>
            <a:r>
              <a:rPr lang="en-GB" sz="3200">
                <a:solidFill>
                  <a:schemeClr val="bg1"/>
                </a:solidFill>
              </a:rPr>
              <a:t>Apple Class</a:t>
            </a:r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1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C3AAD-F8F4-4831-8BBB-926CDFDAA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Sing your favourite song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83F67-48DD-4AB4-B152-1B8221DE6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you haven’t got a favourite song maybe a nursery rhyme. Here is some I like </a:t>
            </a:r>
            <a:r>
              <a:rPr lang="en-GB" dirty="0">
                <a:sym typeface="Wingdings" panose="05000000000000000000" pitchFamily="2" charset="2"/>
              </a:rPr>
              <a:t></a:t>
            </a:r>
          </a:p>
          <a:p>
            <a:pPr>
              <a:buFontTx/>
              <a:buChar char="-"/>
            </a:pPr>
            <a:r>
              <a:rPr lang="en-GB" dirty="0">
                <a:hlinkClick r:id="rId2"/>
              </a:rPr>
              <a:t>https://www.bbc.co.uk/teach/school-radio/nursery-rhymes-counting-medley/zj94y9q</a:t>
            </a:r>
            <a:endParaRPr lang="en-GB" dirty="0"/>
          </a:p>
          <a:p>
            <a:pPr>
              <a:buFontTx/>
              <a:buChar char="-"/>
            </a:pPr>
            <a:r>
              <a:rPr lang="en-GB" dirty="0">
                <a:hlinkClick r:id="rId3"/>
              </a:rPr>
              <a:t>https://www.bbc.co.uk/teach/school-radio/nursery-rhymes-down-in-the-jungle/zfqgscw</a:t>
            </a:r>
            <a:r>
              <a:rPr lang="en-GB" dirty="0"/>
              <a:t> </a:t>
            </a:r>
          </a:p>
          <a:p>
            <a:pPr>
              <a:buFontTx/>
              <a:buChar char="-"/>
            </a:pPr>
            <a:r>
              <a:rPr lang="en-GB" dirty="0">
                <a:hlinkClick r:id="rId4"/>
              </a:rPr>
              <a:t>https://www.bbc.co.uk/teach/school-radio/nursery-rhymes-the-animals-went-in-two-by-two/zr88bdm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45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959DF-97F6-49DD-80BB-C13E424E4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7050"/>
            <a:ext cx="10515600" cy="1325563"/>
          </a:xfrm>
        </p:spPr>
        <p:txBody>
          <a:bodyPr/>
          <a:lstStyle/>
          <a:p>
            <a:r>
              <a:rPr lang="en-GB" dirty="0"/>
              <a:t>Listen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0B72F-D2A4-4DB1-A397-754057737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https://www.bbc.co.uk/programmes/p02b14ld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</a:t>
            </a:r>
          </a:p>
          <a:p>
            <a:pPr marL="0" indent="0">
              <a:buNone/>
            </a:pPr>
            <a:r>
              <a:rPr lang="en-GB" dirty="0"/>
              <a:t>  				</a:t>
            </a:r>
            <a:r>
              <a:rPr lang="en-GB" sz="3200" dirty="0">
                <a:latin typeface="+mj-lt"/>
              </a:rPr>
              <a:t>What can you hear?</a:t>
            </a:r>
          </a:p>
          <a:p>
            <a:pPr marL="0" indent="0">
              <a:buNone/>
            </a:pPr>
            <a:r>
              <a:rPr lang="en-GB" sz="3200" dirty="0">
                <a:latin typeface="+mj-lt"/>
              </a:rPr>
              <a:t>			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680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D65C7-5357-4388-8857-EB45925C8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Holst – ‘The Planets’ Mars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6FE7D-8B1E-4F94-9F93-E811633E3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5244084"/>
            <a:ext cx="4238625" cy="51854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This is Holst the English man who wrote the music.</a:t>
            </a:r>
          </a:p>
        </p:txBody>
      </p:sp>
      <p:pic>
        <p:nvPicPr>
          <p:cNvPr id="5" name="Picture 4" descr="A person looking at the camera&#10;&#10;Description automatically generated">
            <a:extLst>
              <a:ext uri="{FF2B5EF4-FFF2-40B4-BE49-F238E27FC236}">
                <a16:creationId xmlns:a16="http://schemas.microsoft.com/office/drawing/2014/main" id="{30646728-DA8B-479D-92EE-85281F560E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800350"/>
            <a:ext cx="3962400" cy="222885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59FC56A-5F11-463E-879A-981A15726B50}"/>
              </a:ext>
            </a:extLst>
          </p:cNvPr>
          <p:cNvSpPr txBox="1">
            <a:spLocks/>
          </p:cNvSpPr>
          <p:nvPr/>
        </p:nvSpPr>
        <p:spPr>
          <a:xfrm>
            <a:off x="990600" y="2081784"/>
            <a:ext cx="10515600" cy="51854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This piece of music is very old, it was composed in 1916 ( Over 100 years ago! )</a:t>
            </a:r>
            <a:endParaRPr lang="en-GB" dirty="0"/>
          </a:p>
        </p:txBody>
      </p:sp>
      <p:pic>
        <p:nvPicPr>
          <p:cNvPr id="8" name="Picture 7" descr="A picture containing sitting, black, apple, dark&#10;&#10;Description automatically generated">
            <a:extLst>
              <a:ext uri="{FF2B5EF4-FFF2-40B4-BE49-F238E27FC236}">
                <a16:creationId xmlns:a16="http://schemas.microsoft.com/office/drawing/2014/main" id="{6BA5F474-D6DD-4DCA-9D40-5B91B35A15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550" y="2031778"/>
            <a:ext cx="5457825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437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959DF-97F6-49DD-80BB-C13E424E4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Listen again…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0B72F-D2A4-4DB1-A397-754057737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https://www.bbc.co.uk/programmes/p02b14ld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This time listen to 2.30-2.44. 		</a:t>
            </a:r>
          </a:p>
          <a:p>
            <a:pPr marL="0" indent="0">
              <a:buNone/>
            </a:pPr>
            <a:r>
              <a:rPr lang="en-GB" dirty="0"/>
              <a:t>  				</a:t>
            </a:r>
          </a:p>
          <a:p>
            <a:pPr marL="0" indent="0">
              <a:buNone/>
            </a:pPr>
            <a:r>
              <a:rPr lang="en-GB" sz="3200" dirty="0">
                <a:latin typeface="+mj-lt"/>
              </a:rPr>
              <a:t>			Can you make some actions ?</a:t>
            </a:r>
          </a:p>
          <a:p>
            <a:pPr marL="0" indent="0">
              <a:buNone/>
            </a:pPr>
            <a:r>
              <a:rPr lang="en-GB" sz="3200" dirty="0">
                <a:latin typeface="+mj-lt"/>
              </a:rPr>
              <a:t>                 How do astronauts move in space?</a:t>
            </a:r>
          </a:p>
          <a:p>
            <a:pPr marL="0" indent="0">
              <a:buNone/>
            </a:pPr>
            <a:r>
              <a:rPr lang="en-GB" sz="3200" dirty="0">
                <a:latin typeface="+mj-lt"/>
              </a:rPr>
              <a:t>		</a:t>
            </a:r>
          </a:p>
          <a:p>
            <a:pPr marL="0" indent="0">
              <a:buNone/>
            </a:pPr>
            <a:r>
              <a:rPr lang="en-GB" sz="3200" dirty="0">
                <a:latin typeface="+mj-lt"/>
              </a:rPr>
              <a:t>		Take a snapshot or video of your moves</a:t>
            </a:r>
            <a:endParaRPr lang="en-GB" dirty="0">
              <a:latin typeface="+mj-lt"/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55D9C01-7C14-4042-A0DE-60698BEEE1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167312"/>
            <a:ext cx="1731348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766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91B10-544B-4812-BBCF-6A0D85C9F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/>
          <a:lstStyle/>
          <a:p>
            <a:r>
              <a:rPr lang="en-GB" dirty="0"/>
              <a:t>Drumming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80B5-14AC-40F5-AB67-8FE3CF66D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Don’t worry if you don’t have a drum a saucepan and wooden spoon will do.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Can you play the drum spikey and jumpy ? </a:t>
            </a:r>
          </a:p>
          <a:p>
            <a:pPr marL="0" indent="0">
              <a:buNone/>
            </a:pPr>
            <a:r>
              <a:rPr lang="en-GB" dirty="0"/>
              <a:t>What words would you use to describe the music you just played ?</a:t>
            </a:r>
          </a:p>
          <a:p>
            <a:pPr marL="0" indent="0">
              <a:buNone/>
            </a:pPr>
            <a:r>
              <a:rPr lang="en-GB" b="1" dirty="0"/>
              <a:t>Can you play the drum smooth and soft? Maybe with your hands?</a:t>
            </a:r>
          </a:p>
          <a:p>
            <a:pPr marL="0" indent="0">
              <a:buNone/>
            </a:pPr>
            <a:r>
              <a:rPr lang="en-GB" dirty="0"/>
              <a:t>What words would you use to describe the music you just played 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E19995D-40B0-4062-B377-5149031BA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509874" y="3618970"/>
            <a:ext cx="2205876" cy="2988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DF3B21AB-2900-4D45-B9D3-6544996A59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25"/>
          <a:stretch/>
        </p:blipFill>
        <p:spPr bwMode="auto">
          <a:xfrm>
            <a:off x="6811816" y="3724274"/>
            <a:ext cx="2336108" cy="291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971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564C0-EC07-423E-8433-16652469B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Well done that was amazing drumming 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5C881-03B0-44F1-80D0-05A6AE62F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158" y="2192784"/>
            <a:ext cx="10515600" cy="3338004"/>
          </a:xfrm>
        </p:spPr>
        <p:txBody>
          <a:bodyPr>
            <a:normAutofit/>
          </a:bodyPr>
          <a:lstStyle/>
          <a:p>
            <a:r>
              <a:rPr lang="en-GB" dirty="0"/>
              <a:t>To end I want you to sing your favourite song or nursey rhyme again, but this time can you sing it in a </a:t>
            </a:r>
            <a:r>
              <a:rPr lang="en-GB" b="1" dirty="0"/>
              <a:t>spikey </a:t>
            </a:r>
            <a:r>
              <a:rPr lang="en-GB" dirty="0"/>
              <a:t>way or in a </a:t>
            </a:r>
            <a:r>
              <a:rPr lang="en-GB" b="1" dirty="0"/>
              <a:t>smooth </a:t>
            </a:r>
            <a:r>
              <a:rPr lang="en-GB" dirty="0"/>
              <a:t>way.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I cannot wait to see your amazing drumming and actions to Mars .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6595C3B1-C6C5-417D-B63D-956E6CF15C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850" y="3929062"/>
            <a:ext cx="1731348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41955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321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Modern Love</vt:lpstr>
      <vt:lpstr>The Hand</vt:lpstr>
      <vt:lpstr>SketchyVTI</vt:lpstr>
      <vt:lpstr>Music on Mars</vt:lpstr>
      <vt:lpstr>Sing your favourite song </vt:lpstr>
      <vt:lpstr>Listen</vt:lpstr>
      <vt:lpstr>Holst – ‘The Planets’ Mars</vt:lpstr>
      <vt:lpstr>Listen again…</vt:lpstr>
      <vt:lpstr>Drumming</vt:lpstr>
      <vt:lpstr>Well done that was amazing drumming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on Mars</dc:title>
  <dc:creator>Chloe Jenkins</dc:creator>
  <cp:lastModifiedBy>Chloe Jenkins</cp:lastModifiedBy>
  <cp:revision>3</cp:revision>
  <dcterms:created xsi:type="dcterms:W3CDTF">2020-03-31T08:49:05Z</dcterms:created>
  <dcterms:modified xsi:type="dcterms:W3CDTF">2020-03-31T10:16:02Z</dcterms:modified>
</cp:coreProperties>
</file>